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3EB9C09-C428-462C-86AA-276ECF9A7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00460-100F-467C-8AEC-19788F666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C0861-2435-49A6-9DA3-C70CE3756E53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5401BE-7EA3-44DD-B8B8-CC5206591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F2901B-98F8-48F4-9FF6-F743014CA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F479-C083-4730-A396-074C91019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58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78445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за 20__/20__ 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(1-й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1 года обучения, форма обучения: очно 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1-2 семестра</a:t>
            </a:r>
            <a:endParaRPr lang="ru-RU" sz="32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3F8B5D-A9FE-4D57-965A-242D56357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05395"/>
              </p:ext>
            </p:extLst>
          </p:nvPr>
        </p:nvGraphicFramePr>
        <p:xfrm>
          <a:off x="916710" y="1829605"/>
          <a:ext cx="10406204" cy="49261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612802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3793402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110107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Дисциплина специальности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История и философия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16495"/>
                  </a:ext>
                </a:extLst>
              </a:tr>
              <a:tr h="95566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Основы доказательной медицины в клинической кардиологии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(методика обучения в высшей школе)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53952"/>
                  </a:ext>
                </a:extLst>
              </a:tr>
              <a:tr h="955661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Теоретические основы научного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72399A8C-6CF1-4970-B69B-E1D90BF25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98331"/>
              </p:ext>
            </p:extLst>
          </p:nvPr>
        </p:nvGraphicFramePr>
        <p:xfrm>
          <a:off x="795973" y="1617911"/>
          <a:ext cx="10647678" cy="566726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852706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970291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485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Утверждение темы исследования.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886662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Определение степени разработанности проблемы. Изучение научной литературы по теме диссертации.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253382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Формулирование цели и задач исследования.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079602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Изучение существующих методик исследования и разработка собственной методики.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37546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Набор материала по теме диссертации.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850532"/>
                  </a:ext>
                </a:extLst>
              </a:tr>
              <a:tr h="38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Введение. Библиографический обзор по теме диссертации.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 100%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1" cy="42170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4007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7FAB-65FA-4A9B-888E-63A973343B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План на следующий отчетный период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8FA9-3D66-436F-A66E-D0A83E7010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1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2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3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4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5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6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7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8</a:t>
            </a:r>
          </a:p>
          <a:p>
            <a:pPr marL="0" algn="just" fontAlgn="t">
              <a:spcBef>
                <a:spcPts val="0"/>
              </a:spcBef>
            </a:pP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307</Words>
  <Application>Microsoft Office PowerPoint</Application>
  <PresentationFormat>Произвольный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20</cp:revision>
  <cp:lastPrinted>2020-05-08T11:58:16Z</cp:lastPrinted>
  <dcterms:created xsi:type="dcterms:W3CDTF">2020-04-29T06:43:23Z</dcterms:created>
  <dcterms:modified xsi:type="dcterms:W3CDTF">2020-05-08T11:58:17Z</dcterms:modified>
</cp:coreProperties>
</file>