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8191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за 2019/2020 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(3-й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3 года обучения, форма обучения</a:t>
            </a:r>
            <a:r>
              <a:rPr lang="ru-RU" sz="2000" b="1">
                <a:latin typeface="Arial Narrow" panose="020B0606020202030204" pitchFamily="34" charset="0"/>
              </a:rPr>
              <a:t>: заочно 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5-6 семестра</a:t>
            </a:r>
            <a:endParaRPr lang="ru-RU" sz="32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342297-D5E9-4FA8-913C-B18947724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3906"/>
              </p:ext>
            </p:extLst>
          </p:nvPr>
        </p:nvGraphicFramePr>
        <p:xfrm>
          <a:off x="791257" y="1600271"/>
          <a:ext cx="10657109" cy="27926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818440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3838669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7152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1222028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Производственная (научно-исследовательская)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85542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Производственная ( педагогическая)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FC4E537-4B98-497B-A493-6E7F824E3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725766"/>
              </p:ext>
            </p:extLst>
          </p:nvPr>
        </p:nvGraphicFramePr>
        <p:xfrm>
          <a:off x="706122" y="1690688"/>
          <a:ext cx="10647678" cy="5486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645524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3118586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883568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331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Написание всех глав диссертации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100%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3442"/>
                  </a:ext>
                </a:extLst>
              </a:tr>
              <a:tr h="452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не менее 3-х научных статей в рецензируемых научных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журналах, включенных в перечень ВАК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статьи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209227"/>
                  </a:ext>
                </a:extLst>
              </a:tr>
              <a:tr h="50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Участие в конкурсах РГНФ, РФФИ, и в прочих конкурсах НИР. Выступление с докладом о полученных результатах на всероссийской или международной конференции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 конкурса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1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819606"/>
              </p:ext>
            </p:extLst>
          </p:nvPr>
        </p:nvGraphicFramePr>
        <p:xfrm>
          <a:off x="838200" y="1825625"/>
          <a:ext cx="10515601" cy="39001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27998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201806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7FAB-65FA-4A9B-888E-63A973343B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План на следующий отчетный период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8FA9-3D66-436F-A66E-D0A83E7010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1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2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3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4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5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6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7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8</a:t>
            </a:r>
          </a:p>
          <a:p>
            <a:pPr marL="0" algn="just" fontAlgn="t">
              <a:spcBef>
                <a:spcPts val="0"/>
              </a:spcBef>
            </a:pP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280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25</cp:revision>
  <dcterms:created xsi:type="dcterms:W3CDTF">2020-04-29T06:43:23Z</dcterms:created>
  <dcterms:modified xsi:type="dcterms:W3CDTF">2020-05-08T11:48:17Z</dcterms:modified>
</cp:coreProperties>
</file>